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C307-E723-48E6-935A-3B9CF68721E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3E7C-8149-4990-96F9-AE6B39F26F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C307-E723-48E6-935A-3B9CF68721E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3E7C-8149-4990-96F9-AE6B39F26F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C307-E723-48E6-935A-3B9CF68721E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3E7C-8149-4990-96F9-AE6B39F26F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C307-E723-48E6-935A-3B9CF68721E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3E7C-8149-4990-96F9-AE6B39F26F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C307-E723-48E6-935A-3B9CF68721E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3E7C-8149-4990-96F9-AE6B39F26F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C307-E723-48E6-935A-3B9CF68721E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3E7C-8149-4990-96F9-AE6B39F26F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C307-E723-48E6-935A-3B9CF68721E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3E7C-8149-4990-96F9-AE6B39F26F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C307-E723-48E6-935A-3B9CF68721E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3E7C-8149-4990-96F9-AE6B39F26F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C307-E723-48E6-935A-3B9CF68721E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3E7C-8149-4990-96F9-AE6B39F26F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C307-E723-48E6-935A-3B9CF68721E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63E7C-8149-4990-96F9-AE6B39F26F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5C307-E723-48E6-935A-3B9CF68721E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B363E7C-8149-4990-96F9-AE6B39F26F2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35C307-E723-48E6-935A-3B9CF68721EA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363E7C-8149-4990-96F9-AE6B39F26F2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dirty="0" smtClean="0"/>
              <a:t>Казахстан в глобальном  информационном пространстве</a:t>
            </a:r>
            <a:endParaRPr lang="ru-RU" sz="5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/>
              <a:t>Понятие коммуникации и «взаимного соглашения»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Коммуникация – есть сложный, символьный, личностный, межличностный и часто неосознаваемый процесс, который позволяет участникам выражать некоторую внешнюю по отношению к самим участникам информацию, внутреннее эмоциональное состояние, а также статусные роли, в которых они пребывают друг относительно друга.</a:t>
            </a:r>
          </a:p>
          <a:p>
            <a:r>
              <a:rPr lang="ru-RU" dirty="0" smtClean="0"/>
              <a:t>Понятно, что естественный язык представляет собой неоднозначную символьную систему, а потому в обществе формируется так называемое «взаимное соглашение» о трактовке языковых значений. Для Казахстана это очень актуально, так как </a:t>
            </a:r>
            <a:r>
              <a:rPr lang="ru-RU" dirty="0" err="1" smtClean="0"/>
              <a:t>бикультуральная</a:t>
            </a:r>
            <a:r>
              <a:rPr lang="ru-RU" dirty="0" smtClean="0"/>
              <a:t> коммуникация предполагает наличие в языке символов и понятий другого языка.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/>
              <a:t>Понятие </a:t>
            </a:r>
            <a:r>
              <a:rPr lang="ru-RU" sz="3600" b="1" dirty="0" err="1" smtClean="0"/>
              <a:t>кросс-культурной</a:t>
            </a:r>
            <a:r>
              <a:rPr lang="ru-RU" sz="3600" b="1" dirty="0" smtClean="0"/>
              <a:t> коммуникации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Кросс-культурная</a:t>
            </a:r>
            <a:r>
              <a:rPr lang="ru-RU" dirty="0" smtClean="0"/>
              <a:t> коммуникация в классическом понимании – это  общение, осуществляемое в условиях значительных культурных различий. Участникам такой коммуникации необходимо понимание символьных систем и языковых вариантов, дискурсивных стратегий, отличных от тех, которыми они пользуются при общении внутри одной и той же культуры.</a:t>
            </a:r>
            <a:endParaRPr lang="en-US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Часто используемый термин «</a:t>
            </a:r>
            <a:r>
              <a:rPr lang="ru-RU" dirty="0" err="1" smtClean="0"/>
              <a:t>кросс-культурная</a:t>
            </a:r>
            <a:r>
              <a:rPr lang="ru-RU" dirty="0" smtClean="0"/>
              <a:t> коммуникация» обычно относится к изучению некоторого конкретного феномена в двух или более культурах и «имеет дополнительное значение </a:t>
            </a:r>
            <a:r>
              <a:rPr lang="ru-RU" b="1" dirty="0" smtClean="0"/>
              <a:t>сравнивания коммуникативной компетенции</a:t>
            </a:r>
            <a:r>
              <a:rPr lang="ru-RU" dirty="0" smtClean="0"/>
              <a:t> общающихся представителей различных культур».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/>
              <a:t>Области и структура межкультурной коммуникации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Термин «межкультурная коммуникация» в узком смысле появился в литературе в 1970-х годах. К этому времени сформировалось и научное направление, сердцевиной которого стало изучение коммуникативных неудач и их последствий в ситуациях межкультурного общения. Впоследствии произошло расширение понятия межкультурной коммуникации на такие области, как теория перевода, обучение иностранным языкам, сравнительная </a:t>
            </a:r>
            <a:r>
              <a:rPr lang="ru-RU" dirty="0" err="1" smtClean="0"/>
              <a:t>культурология</a:t>
            </a:r>
            <a:r>
              <a:rPr lang="ru-RU" dirty="0" smtClean="0"/>
              <a:t>, </a:t>
            </a:r>
            <a:r>
              <a:rPr lang="ru-RU" dirty="0" err="1" smtClean="0"/>
              <a:t>контрастивная</a:t>
            </a:r>
            <a:r>
              <a:rPr lang="ru-RU" dirty="0" smtClean="0"/>
              <a:t> прагматика и другие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/>
              <a:t>Научные исследования в области межкультурной коммуникации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К настоящему моменту научные исследования в области межкультурной коммуникации фокусируются на поведении людей, сталкивающихся с культурно обусловленными различиями в языковой деятельности и последствиями этих различий. Результатами исследований стали описания культурной специфики при выражении и интерпретировании ситуативных языковых действий </a:t>
            </a:r>
            <a:r>
              <a:rPr lang="ru-RU" dirty="0" err="1" smtClean="0"/>
              <a:t>коммуникантов</a:t>
            </a:r>
            <a:r>
              <a:rPr lang="ru-RU" dirty="0" smtClean="0"/>
              <a:t>. С самого начала эти исследования имели большое прикладное значение и использовались в многочисленных разработках для практических занятий (тренингов) по развитию </a:t>
            </a:r>
            <a:r>
              <a:rPr lang="ru-RU" dirty="0" err="1" smtClean="0"/>
              <a:t>кросс-культурной</a:t>
            </a:r>
            <a:r>
              <a:rPr lang="ru-RU" smtClean="0"/>
              <a:t> восприимчивости.</a:t>
            </a:r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</TotalTime>
  <Words>325</Words>
  <Application>Microsoft Office PowerPoint</Application>
  <PresentationFormat>Экран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Поток</vt:lpstr>
      <vt:lpstr> </vt:lpstr>
      <vt:lpstr>Понятие коммуникации и «взаимного соглашения» </vt:lpstr>
      <vt:lpstr>Понятие кросс-культурной коммуникации</vt:lpstr>
      <vt:lpstr>Области и структура межкультурной коммуникации</vt:lpstr>
      <vt:lpstr>Научные исследования в области межкультурной коммуникации</vt:lpstr>
    </vt:vector>
  </TitlesOfParts>
  <Company>User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</dc:title>
  <dc:creator>User</dc:creator>
  <cp:lastModifiedBy>user</cp:lastModifiedBy>
  <cp:revision>3</cp:revision>
  <dcterms:created xsi:type="dcterms:W3CDTF">2009-07-15T14:50:25Z</dcterms:created>
  <dcterms:modified xsi:type="dcterms:W3CDTF">2018-12-19T18:29:54Z</dcterms:modified>
</cp:coreProperties>
</file>